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9" r:id="rId7"/>
    <p:sldId id="315" r:id="rId8"/>
    <p:sldId id="311" r:id="rId9"/>
    <p:sldId id="259" r:id="rId10"/>
    <p:sldId id="316" r:id="rId11"/>
    <p:sldId id="337" r:id="rId12"/>
    <p:sldId id="338" r:id="rId13"/>
    <p:sldId id="320" r:id="rId14"/>
    <p:sldId id="318" r:id="rId15"/>
    <p:sldId id="331" r:id="rId16"/>
    <p:sldId id="319" r:id="rId17"/>
    <p:sldId id="333" r:id="rId18"/>
    <p:sldId id="334" r:id="rId19"/>
    <p:sldId id="332" r:id="rId20"/>
    <p:sldId id="317" r:id="rId21"/>
    <p:sldId id="322" r:id="rId22"/>
    <p:sldId id="323" r:id="rId23"/>
    <p:sldId id="324" r:id="rId24"/>
    <p:sldId id="325" r:id="rId25"/>
    <p:sldId id="260" r:id="rId26"/>
    <p:sldId id="326" r:id="rId27"/>
    <p:sldId id="327" r:id="rId28"/>
    <p:sldId id="336" r:id="rId29"/>
    <p:sldId id="328" r:id="rId30"/>
    <p:sldId id="300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27"/>
    <a:srgbClr val="FAFAFA"/>
    <a:srgbClr val="2D3037"/>
    <a:srgbClr val="2E313A"/>
    <a:srgbClr val="2D3039"/>
    <a:srgbClr val="2C2F36"/>
    <a:srgbClr val="5C5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108" autoAdjust="0"/>
  </p:normalViewPr>
  <p:slideViewPr>
    <p:cSldViewPr snapToGrid="0">
      <p:cViewPr varScale="1">
        <p:scale>
          <a:sx n="65" d="100"/>
          <a:sy n="65" d="100"/>
        </p:scale>
        <p:origin x="900" y="72"/>
      </p:cViewPr>
      <p:guideLst>
        <p:guide orient="horz" pos="2205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82A6EE-E2EB-4B40-9E66-0D02627E8AB8}" type="doc">
      <dgm:prSet loTypeId="urn:microsoft.com/office/officeart/2005/8/layout/cycle8" loCatId="cycle" qsTypeId="urn:microsoft.com/office/officeart/2005/8/quickstyle/simple4" qsCatId="simple" csTypeId="urn:microsoft.com/office/officeart/2005/8/colors/colorful4" csCatId="colorful" phldr="1"/>
      <dgm:spPr/>
    </dgm:pt>
    <dgm:pt modelId="{56746CE7-B3B1-49C2-8EA3-7688095FCC13}">
      <dgm:prSet phldrT="[文本]" custT="1"/>
      <dgm:spPr>
        <a:solidFill>
          <a:srgbClr val="7030A0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知</a:t>
          </a:r>
          <a:r>
            <a:rPr lang="zh-CN" altLang="en-US" sz="2000" b="1" u="none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篡改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比对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D7514A-2A4F-4D08-A8ED-30BD5E421999}" cxnId="{88BAD60C-33F3-4D7F-BF94-7FECF33BF709}" type="parTrans">
      <dgm:prSet/>
      <dgm:spPr/>
      <dgm:t>
        <a:bodyPr/>
        <a:lstStyle/>
        <a:p>
          <a:endParaRPr lang="en-US"/>
        </a:p>
      </dgm:t>
    </dgm:pt>
    <dgm:pt modelId="{AF629442-4FF1-4135-A940-48571C327C46}" cxnId="{88BAD60C-33F3-4D7F-BF94-7FECF33BF709}" type="sibTrans">
      <dgm:prSet/>
      <dgm:spPr/>
      <dgm:t>
        <a:bodyPr/>
        <a:lstStyle/>
        <a:p>
          <a:endParaRPr lang="en-US"/>
        </a:p>
      </dgm:t>
    </dgm:pt>
    <dgm:pt modelId="{7AEF4817-D973-43AE-AC30-C9D2A393AAEF}">
      <dgm:prSet phldrT="[文本]"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b="1" u="none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不泄露</a:t>
          </a:r>
          <a:endParaRPr lang="en-US" altLang="zh-CN" sz="2000" b="1" u="none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鉴权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003CC4-7017-471F-8492-9CDA0F8F33A4}" cxnId="{E6981B76-0D78-4401-B58A-A95E4491ED3F}" type="parTrans">
      <dgm:prSet/>
      <dgm:spPr/>
      <dgm:t>
        <a:bodyPr/>
        <a:lstStyle/>
        <a:p>
          <a:endParaRPr lang="en-US"/>
        </a:p>
      </dgm:t>
    </dgm:pt>
    <dgm:pt modelId="{C5E3966E-6617-410A-BEC2-95E7DE8E6E91}" cxnId="{E6981B76-0D78-4401-B58A-A95E4491ED3F}" type="sibTrans">
      <dgm:prSet/>
      <dgm:spPr/>
      <dgm:t>
        <a:bodyPr/>
        <a:lstStyle/>
        <a:p>
          <a:endParaRPr lang="en-US"/>
        </a:p>
      </dgm:t>
    </dgm:pt>
    <dgm:pt modelId="{49A2085A-3754-4325-9556-E1BF398FE0B8}">
      <dgm:prSet phldrT="[文本]" custT="1"/>
      <dgm:spPr>
        <a:solidFill>
          <a:srgbClr val="00B0F0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总</a:t>
          </a:r>
          <a:r>
            <a:rPr lang="zh-CN" altLang="en-US" sz="2000" b="1" u="none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在线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容错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C93362-FFE7-46B3-A809-1A776FF5DC5E}" cxnId="{CF476AEA-138B-4900-BD3D-5B5CB14E18B1}" type="parTrans">
      <dgm:prSet/>
      <dgm:spPr/>
      <dgm:t>
        <a:bodyPr/>
        <a:lstStyle/>
        <a:p>
          <a:endParaRPr lang="en-US"/>
        </a:p>
      </dgm:t>
    </dgm:pt>
    <dgm:pt modelId="{DBD4AC29-3316-4550-A249-F74E97923F00}" cxnId="{CF476AEA-138B-4900-BD3D-5B5CB14E18B1}" type="sibTrans">
      <dgm:prSet/>
      <dgm:spPr/>
      <dgm:t>
        <a:bodyPr/>
        <a:lstStyle/>
        <a:p>
          <a:endParaRPr lang="en-US"/>
        </a:p>
      </dgm:t>
    </dgm:pt>
    <dgm:pt modelId="{A1AA3758-D743-46A2-B97F-4EAFB8F03C96}" type="pres">
      <dgm:prSet presAssocID="{8882A6EE-E2EB-4B40-9E66-0D02627E8AB8}" presName="compositeShape" presStyleCnt="0">
        <dgm:presLayoutVars>
          <dgm:chMax val="7"/>
          <dgm:dir/>
          <dgm:resizeHandles val="exact"/>
        </dgm:presLayoutVars>
      </dgm:prSet>
      <dgm:spPr/>
    </dgm:pt>
    <dgm:pt modelId="{2531109E-B52F-4D0C-AB5A-7BA8DE2927CC}" type="pres">
      <dgm:prSet presAssocID="{8882A6EE-E2EB-4B40-9E66-0D02627E8AB8}" presName="wedge1" presStyleLbl="node1" presStyleIdx="0" presStyleCnt="3"/>
      <dgm:spPr/>
      <dgm:t>
        <a:bodyPr/>
        <a:lstStyle/>
        <a:p>
          <a:endParaRPr lang="en-US"/>
        </a:p>
      </dgm:t>
    </dgm:pt>
    <dgm:pt modelId="{CEFFD83B-98E0-48E3-A0A6-5FDE410D51DD}" type="pres">
      <dgm:prSet presAssocID="{8882A6EE-E2EB-4B40-9E66-0D02627E8AB8}" presName="dummy1a" presStyleCnt="0"/>
      <dgm:spPr/>
    </dgm:pt>
    <dgm:pt modelId="{1DCD05C1-10F7-48D1-A7A7-E23D8D8F3C30}" type="pres">
      <dgm:prSet presAssocID="{8882A6EE-E2EB-4B40-9E66-0D02627E8AB8}" presName="dummy1b" presStyleCnt="0"/>
      <dgm:spPr/>
    </dgm:pt>
    <dgm:pt modelId="{E720AA98-A051-44C0-B04D-1A8A5AAC51FA}" type="pres">
      <dgm:prSet presAssocID="{8882A6EE-E2EB-4B40-9E66-0D02627E8AB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9BF3D5-9DAE-41A5-9F48-9772AECDA5CC}" type="pres">
      <dgm:prSet presAssocID="{8882A6EE-E2EB-4B40-9E66-0D02627E8AB8}" presName="wedge2" presStyleLbl="node1" presStyleIdx="1" presStyleCnt="3"/>
      <dgm:spPr/>
      <dgm:t>
        <a:bodyPr/>
        <a:lstStyle/>
        <a:p>
          <a:endParaRPr lang="en-US"/>
        </a:p>
      </dgm:t>
    </dgm:pt>
    <dgm:pt modelId="{A3E4BDA7-4A1E-4F52-9AF3-0D5254EF35CC}" type="pres">
      <dgm:prSet presAssocID="{8882A6EE-E2EB-4B40-9E66-0D02627E8AB8}" presName="dummy2a" presStyleCnt="0"/>
      <dgm:spPr/>
    </dgm:pt>
    <dgm:pt modelId="{D76DCD76-4E3F-45E8-9C8C-683B9DBA4E02}" type="pres">
      <dgm:prSet presAssocID="{8882A6EE-E2EB-4B40-9E66-0D02627E8AB8}" presName="dummy2b" presStyleCnt="0"/>
      <dgm:spPr/>
    </dgm:pt>
    <dgm:pt modelId="{0DF0AE61-3E70-41D5-BA5A-9577E549B5E3}" type="pres">
      <dgm:prSet presAssocID="{8882A6EE-E2EB-4B40-9E66-0D02627E8AB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59143-1009-4990-922A-E8AAB15A499F}" type="pres">
      <dgm:prSet presAssocID="{8882A6EE-E2EB-4B40-9E66-0D02627E8AB8}" presName="wedge3" presStyleLbl="node1" presStyleIdx="2" presStyleCnt="3"/>
      <dgm:spPr/>
      <dgm:t>
        <a:bodyPr/>
        <a:lstStyle/>
        <a:p>
          <a:endParaRPr lang="en-US"/>
        </a:p>
      </dgm:t>
    </dgm:pt>
    <dgm:pt modelId="{AC9BDB0B-57C4-4C4E-8595-39D7C8CDC436}" type="pres">
      <dgm:prSet presAssocID="{8882A6EE-E2EB-4B40-9E66-0D02627E8AB8}" presName="dummy3a" presStyleCnt="0"/>
      <dgm:spPr/>
    </dgm:pt>
    <dgm:pt modelId="{F80CD790-DA30-4AE7-9B5D-119864006494}" type="pres">
      <dgm:prSet presAssocID="{8882A6EE-E2EB-4B40-9E66-0D02627E8AB8}" presName="dummy3b" presStyleCnt="0"/>
      <dgm:spPr/>
    </dgm:pt>
    <dgm:pt modelId="{410836AF-AA54-4BCE-97C2-A69FFE011C8B}" type="pres">
      <dgm:prSet presAssocID="{8882A6EE-E2EB-4B40-9E66-0D02627E8AB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466E9-5CCE-4410-AC35-FB733217BEF2}" type="pres">
      <dgm:prSet presAssocID="{AF629442-4FF1-4135-A940-48571C327C46}" presName="arrowWedge1" presStyleLbl="fgSibTrans2D1" presStyleIdx="0" presStyleCnt="3"/>
      <dgm:spPr>
        <a:solidFill>
          <a:srgbClr val="7030A0"/>
        </a:solidFill>
        <a:ln>
          <a:solidFill>
            <a:srgbClr val="7030A0"/>
          </a:solidFill>
        </a:ln>
      </dgm:spPr>
    </dgm:pt>
    <dgm:pt modelId="{89BD6C29-8EAE-43F6-B36F-3551F4347095}" type="pres">
      <dgm:prSet presAssocID="{C5E3966E-6617-410A-BEC2-95E7DE8E6E91}" presName="arrowWedge2" presStyleLbl="fgSibTrans2D1" presStyleIdx="1" presStyleCnt="3"/>
      <dgm:spPr>
        <a:solidFill>
          <a:srgbClr val="FFC000"/>
        </a:solidFill>
      </dgm:spPr>
    </dgm:pt>
    <dgm:pt modelId="{D8351AA4-E240-42D0-988D-1D880D9B4D7A}" type="pres">
      <dgm:prSet presAssocID="{DBD4AC29-3316-4550-A249-F74E97923F00}" presName="arrowWedge3" presStyleLbl="fgSibTrans2D1" presStyleIdx="2" presStyleCnt="3"/>
      <dgm:spPr>
        <a:solidFill>
          <a:srgbClr val="00B0F0"/>
        </a:solidFill>
      </dgm:spPr>
    </dgm:pt>
  </dgm:ptLst>
  <dgm:cxnLst>
    <dgm:cxn modelId="{AD0A80E1-0ECF-4B06-A074-1AE0333EA81B}" type="presOf" srcId="{49A2085A-3754-4325-9556-E1BF398FE0B8}" destId="{410836AF-AA54-4BCE-97C2-A69FFE011C8B}" srcOrd="1" destOrd="0" presId="urn:microsoft.com/office/officeart/2005/8/layout/cycle8"/>
    <dgm:cxn modelId="{E6981B76-0D78-4401-B58A-A95E4491ED3F}" srcId="{8882A6EE-E2EB-4B40-9E66-0D02627E8AB8}" destId="{7AEF4817-D973-43AE-AC30-C9D2A393AAEF}" srcOrd="1" destOrd="0" parTransId="{1F003CC4-7017-471F-8492-9CDA0F8F33A4}" sibTransId="{C5E3966E-6617-410A-BEC2-95E7DE8E6E91}"/>
    <dgm:cxn modelId="{88BAD60C-33F3-4D7F-BF94-7FECF33BF709}" srcId="{8882A6EE-E2EB-4B40-9E66-0D02627E8AB8}" destId="{56746CE7-B3B1-49C2-8EA3-7688095FCC13}" srcOrd="0" destOrd="0" parTransId="{89D7514A-2A4F-4D08-A8ED-30BD5E421999}" sibTransId="{AF629442-4FF1-4135-A940-48571C327C46}"/>
    <dgm:cxn modelId="{8BA1A93E-EDA7-4EFE-8935-4655E218CEF0}" type="presOf" srcId="{49A2085A-3754-4325-9556-E1BF398FE0B8}" destId="{11359143-1009-4990-922A-E8AAB15A499F}" srcOrd="0" destOrd="0" presId="urn:microsoft.com/office/officeart/2005/8/layout/cycle8"/>
    <dgm:cxn modelId="{2F601D47-57BC-485E-AE72-22F4E06EFBB8}" type="presOf" srcId="{56746CE7-B3B1-49C2-8EA3-7688095FCC13}" destId="{E720AA98-A051-44C0-B04D-1A8A5AAC51FA}" srcOrd="1" destOrd="0" presId="urn:microsoft.com/office/officeart/2005/8/layout/cycle8"/>
    <dgm:cxn modelId="{CF476AEA-138B-4900-BD3D-5B5CB14E18B1}" srcId="{8882A6EE-E2EB-4B40-9E66-0D02627E8AB8}" destId="{49A2085A-3754-4325-9556-E1BF398FE0B8}" srcOrd="2" destOrd="0" parTransId="{F4C93362-FFE7-46B3-A809-1A776FF5DC5E}" sibTransId="{DBD4AC29-3316-4550-A249-F74E97923F00}"/>
    <dgm:cxn modelId="{DEEC16E5-36EA-44FC-9C55-73C95B730F03}" type="presOf" srcId="{56746CE7-B3B1-49C2-8EA3-7688095FCC13}" destId="{2531109E-B52F-4D0C-AB5A-7BA8DE2927CC}" srcOrd="0" destOrd="0" presId="urn:microsoft.com/office/officeart/2005/8/layout/cycle8"/>
    <dgm:cxn modelId="{FE89B493-F5F1-4E26-AE22-29EAB385E7C3}" type="presOf" srcId="{7AEF4817-D973-43AE-AC30-C9D2A393AAEF}" destId="{3D9BF3D5-9DAE-41A5-9F48-9772AECDA5CC}" srcOrd="0" destOrd="0" presId="urn:microsoft.com/office/officeart/2005/8/layout/cycle8"/>
    <dgm:cxn modelId="{32F1067B-D291-4DD4-82C7-3F9B41C975A6}" type="presOf" srcId="{7AEF4817-D973-43AE-AC30-C9D2A393AAEF}" destId="{0DF0AE61-3E70-41D5-BA5A-9577E549B5E3}" srcOrd="1" destOrd="0" presId="urn:microsoft.com/office/officeart/2005/8/layout/cycle8"/>
    <dgm:cxn modelId="{07BB0545-E074-48BB-8C49-DA9A86DB2ED5}" type="presOf" srcId="{8882A6EE-E2EB-4B40-9E66-0D02627E8AB8}" destId="{A1AA3758-D743-46A2-B97F-4EAFB8F03C96}" srcOrd="0" destOrd="0" presId="urn:microsoft.com/office/officeart/2005/8/layout/cycle8"/>
    <dgm:cxn modelId="{97703319-D550-4E97-8C51-78D1E7750554}" type="presParOf" srcId="{A1AA3758-D743-46A2-B97F-4EAFB8F03C96}" destId="{2531109E-B52F-4D0C-AB5A-7BA8DE2927CC}" srcOrd="0" destOrd="0" presId="urn:microsoft.com/office/officeart/2005/8/layout/cycle8"/>
    <dgm:cxn modelId="{6B13868E-56D8-4A18-AC5B-5BE379044EE8}" type="presParOf" srcId="{A1AA3758-D743-46A2-B97F-4EAFB8F03C96}" destId="{CEFFD83B-98E0-48E3-A0A6-5FDE410D51DD}" srcOrd="1" destOrd="0" presId="urn:microsoft.com/office/officeart/2005/8/layout/cycle8"/>
    <dgm:cxn modelId="{4D326584-23A7-4F59-A9CA-7EB07D59D607}" type="presParOf" srcId="{A1AA3758-D743-46A2-B97F-4EAFB8F03C96}" destId="{1DCD05C1-10F7-48D1-A7A7-E23D8D8F3C30}" srcOrd="2" destOrd="0" presId="urn:microsoft.com/office/officeart/2005/8/layout/cycle8"/>
    <dgm:cxn modelId="{ADCCB2F7-3C70-4549-B57B-5D2E4C9BC85D}" type="presParOf" srcId="{A1AA3758-D743-46A2-B97F-4EAFB8F03C96}" destId="{E720AA98-A051-44C0-B04D-1A8A5AAC51FA}" srcOrd="3" destOrd="0" presId="urn:microsoft.com/office/officeart/2005/8/layout/cycle8"/>
    <dgm:cxn modelId="{13D8C130-906A-4C4A-813D-25B7AF979E76}" type="presParOf" srcId="{A1AA3758-D743-46A2-B97F-4EAFB8F03C96}" destId="{3D9BF3D5-9DAE-41A5-9F48-9772AECDA5CC}" srcOrd="4" destOrd="0" presId="urn:microsoft.com/office/officeart/2005/8/layout/cycle8"/>
    <dgm:cxn modelId="{98D3146F-A259-49D1-85BE-B02D5EBE5D21}" type="presParOf" srcId="{A1AA3758-D743-46A2-B97F-4EAFB8F03C96}" destId="{A3E4BDA7-4A1E-4F52-9AF3-0D5254EF35CC}" srcOrd="5" destOrd="0" presId="urn:microsoft.com/office/officeart/2005/8/layout/cycle8"/>
    <dgm:cxn modelId="{646A1CDB-2CCD-4FC3-A70A-0AC85C27F123}" type="presParOf" srcId="{A1AA3758-D743-46A2-B97F-4EAFB8F03C96}" destId="{D76DCD76-4E3F-45E8-9C8C-683B9DBA4E02}" srcOrd="6" destOrd="0" presId="urn:microsoft.com/office/officeart/2005/8/layout/cycle8"/>
    <dgm:cxn modelId="{24673CE3-3E3B-4E32-ADBE-D89A6763EB98}" type="presParOf" srcId="{A1AA3758-D743-46A2-B97F-4EAFB8F03C96}" destId="{0DF0AE61-3E70-41D5-BA5A-9577E549B5E3}" srcOrd="7" destOrd="0" presId="urn:microsoft.com/office/officeart/2005/8/layout/cycle8"/>
    <dgm:cxn modelId="{F9607F20-5FEF-42F8-8E5A-660FA41DC13F}" type="presParOf" srcId="{A1AA3758-D743-46A2-B97F-4EAFB8F03C96}" destId="{11359143-1009-4990-922A-E8AAB15A499F}" srcOrd="8" destOrd="0" presId="urn:microsoft.com/office/officeart/2005/8/layout/cycle8"/>
    <dgm:cxn modelId="{11C595EB-9D34-4BCC-AE0C-9AF6F936F9CD}" type="presParOf" srcId="{A1AA3758-D743-46A2-B97F-4EAFB8F03C96}" destId="{AC9BDB0B-57C4-4C4E-8595-39D7C8CDC436}" srcOrd="9" destOrd="0" presId="urn:microsoft.com/office/officeart/2005/8/layout/cycle8"/>
    <dgm:cxn modelId="{38A6029A-0B74-46C3-967D-3B59ACFD21F0}" type="presParOf" srcId="{A1AA3758-D743-46A2-B97F-4EAFB8F03C96}" destId="{F80CD790-DA30-4AE7-9B5D-119864006494}" srcOrd="10" destOrd="0" presId="urn:microsoft.com/office/officeart/2005/8/layout/cycle8"/>
    <dgm:cxn modelId="{D258610E-AE4B-4B6D-BA30-1FDB6390D035}" type="presParOf" srcId="{A1AA3758-D743-46A2-B97F-4EAFB8F03C96}" destId="{410836AF-AA54-4BCE-97C2-A69FFE011C8B}" srcOrd="11" destOrd="0" presId="urn:microsoft.com/office/officeart/2005/8/layout/cycle8"/>
    <dgm:cxn modelId="{F72CF0F6-8C07-4312-873B-6D6222CC9AD3}" type="presParOf" srcId="{A1AA3758-D743-46A2-B97F-4EAFB8F03C96}" destId="{8A6466E9-5CCE-4410-AC35-FB733217BEF2}" srcOrd="12" destOrd="0" presId="urn:microsoft.com/office/officeart/2005/8/layout/cycle8"/>
    <dgm:cxn modelId="{E4D17EB7-6C72-4982-A6BF-0A37EAD8BF7F}" type="presParOf" srcId="{A1AA3758-D743-46A2-B97F-4EAFB8F03C96}" destId="{89BD6C29-8EAE-43F6-B36F-3551F4347095}" srcOrd="13" destOrd="0" presId="urn:microsoft.com/office/officeart/2005/8/layout/cycle8"/>
    <dgm:cxn modelId="{52DDE674-B55D-4C65-A616-B72DC7707E7E}" type="presParOf" srcId="{A1AA3758-D743-46A2-B97F-4EAFB8F03C96}" destId="{D8351AA4-E240-42D0-988D-1D880D9B4D7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1109E-B52F-4D0C-AB5A-7BA8DE2927CC}">
      <dsp:nvSpPr>
        <dsp:cNvPr id="0" name=""/>
        <dsp:cNvSpPr/>
      </dsp:nvSpPr>
      <dsp:spPr>
        <a:xfrm>
          <a:off x="458438" y="197785"/>
          <a:ext cx="2555994" cy="2555994"/>
        </a:xfrm>
        <a:prstGeom prst="pie">
          <a:avLst>
            <a:gd name="adj1" fmla="val 16200000"/>
            <a:gd name="adj2" fmla="val 180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知</a:t>
          </a:r>
          <a:r>
            <a:rPr lang="zh-CN" altLang="en-US" sz="2000" b="1" u="none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篡改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比对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05508" y="739412"/>
        <a:ext cx="912855" cy="760712"/>
      </dsp:txXfrm>
    </dsp:sp>
    <dsp:sp modelId="{3D9BF3D5-9DAE-41A5-9F48-9772AECDA5CC}">
      <dsp:nvSpPr>
        <dsp:cNvPr id="0" name=""/>
        <dsp:cNvSpPr/>
      </dsp:nvSpPr>
      <dsp:spPr>
        <a:xfrm>
          <a:off x="405797" y="289070"/>
          <a:ext cx="2555994" cy="2555994"/>
        </a:xfrm>
        <a:prstGeom prst="pie">
          <a:avLst>
            <a:gd name="adj1" fmla="val 1800000"/>
            <a:gd name="adj2" fmla="val 9000000"/>
          </a:avLst>
        </a:prstGeom>
        <a:solidFill>
          <a:srgbClr val="FFC000"/>
        </a:solidFill>
        <a:ln>
          <a:solidFill>
            <a:srgbClr val="FFC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u="none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不泄露</a:t>
          </a:r>
          <a:endParaRPr lang="en-US" altLang="zh-CN" sz="2000" b="1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鉴权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14367" y="1947424"/>
        <a:ext cx="1369282" cy="669427"/>
      </dsp:txXfrm>
    </dsp:sp>
    <dsp:sp modelId="{11359143-1009-4990-922A-E8AAB15A499F}">
      <dsp:nvSpPr>
        <dsp:cNvPr id="0" name=""/>
        <dsp:cNvSpPr/>
      </dsp:nvSpPr>
      <dsp:spPr>
        <a:xfrm>
          <a:off x="353155" y="197785"/>
          <a:ext cx="2555994" cy="2555994"/>
        </a:xfrm>
        <a:prstGeom prst="pie">
          <a:avLst>
            <a:gd name="adj1" fmla="val 9000000"/>
            <a:gd name="adj2" fmla="val 1620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总</a:t>
          </a:r>
          <a:r>
            <a:rPr lang="zh-CN" altLang="en-US" sz="2000" b="1" u="none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在线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容错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9225" y="739412"/>
        <a:ext cx="912855" cy="760712"/>
      </dsp:txXfrm>
    </dsp:sp>
    <dsp:sp modelId="{8A6466E9-5CCE-4410-AC35-FB733217BEF2}">
      <dsp:nvSpPr>
        <dsp:cNvPr id="0" name=""/>
        <dsp:cNvSpPr/>
      </dsp:nvSpPr>
      <dsp:spPr>
        <a:xfrm>
          <a:off x="300421" y="39557"/>
          <a:ext cx="2872451" cy="287245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7030A0"/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BD6C29-8EAE-43F6-B36F-3551F4347095}">
      <dsp:nvSpPr>
        <dsp:cNvPr id="0" name=""/>
        <dsp:cNvSpPr/>
      </dsp:nvSpPr>
      <dsp:spPr>
        <a:xfrm>
          <a:off x="247568" y="130680"/>
          <a:ext cx="2872451" cy="287245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351AA4-E240-42D0-988D-1D880D9B4D7A}">
      <dsp:nvSpPr>
        <dsp:cNvPr id="0" name=""/>
        <dsp:cNvSpPr/>
      </dsp:nvSpPr>
      <dsp:spPr>
        <a:xfrm>
          <a:off x="194716" y="39557"/>
          <a:ext cx="2872451" cy="287245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longCurve"/>
                  <dgm:param type="begPts" val="tL"/>
                  <dgm:param type="endPts" val="tR"/>
                </dgm:alg>
              </dgm:if>
              <dgm:else name="Name175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longCurve"/>
                  <dgm:param type="begPts" val="tL"/>
                  <dgm:param type="endPts" val="t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curve"/>
                  <dgm:param type="begPts" val="tL"/>
                  <dgm:param type="endPts" val="tL"/>
                </dgm:alg>
              </dgm:if>
              <dgm:else name="Name180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curve"/>
                  <dgm:param type="begPts" val="tL"/>
                  <dgm:param type="endPts" val="tL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srcNode" val="dummy2a"/>
              <dgm:param type="dstNode" val="dummy2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5">
            <dgm:alg type="conn">
              <dgm:param type="srcNode" val="dummy2a"/>
              <dgm:param type="dstNode" val="dummy2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srcNode" val="dummy3a"/>
              <dgm:param type="dstNode" val="dummy3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9">
            <dgm:alg type="conn">
              <dgm:param type="srcNode" val="dummy3a"/>
              <dgm:param type="dstNode" val="dummy3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srcNode" val="dummy4a"/>
              <dgm:param type="dstNode" val="dummy4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3">
            <dgm:alg type="conn">
              <dgm:param type="srcNode" val="dummy4a"/>
              <dgm:param type="dstNode" val="dummy4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srcNode" val="dummy5a"/>
              <dgm:param type="dstNode" val="dummy5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7">
            <dgm:alg type="conn">
              <dgm:param type="srcNode" val="dummy5a"/>
              <dgm:param type="dstNode" val="dummy5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srcNode" val="dummy6a"/>
              <dgm:param type="dstNode" val="dummy6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1">
            <dgm:alg type="conn">
              <dgm:param type="srcNode" val="dummy6a"/>
              <dgm:param type="dstNode" val="dummy6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srcNode" val="dummy7a"/>
              <dgm:param type="dstNode" val="dummy7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5">
            <dgm:alg type="conn">
              <dgm:param type="srcNode" val="dummy7a"/>
              <dgm:param type="dstNode" val="dummy7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B2EEE-1E8D-46CE-82D3-ABAE2ACB0F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实现的目标、测试的操作、</a:t>
            </a:r>
            <a:r>
              <a:rPr lang="en-US" altLang="zh-CN" dirty="0" smtClean="0"/>
              <a:t>BUG</a:t>
            </a:r>
            <a:r>
              <a:rPr lang="zh-CN" altLang="en-US" dirty="0" smtClean="0"/>
              <a:t>的处理。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信息系统安全三原则：保密性、完整性、可用性。云主机安全包括：数据防泄漏、防篡改、防丢失，措施是加密、签名校验、备份演练。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对象：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端和移动端（</a:t>
            </a:r>
            <a:r>
              <a:rPr lang="en-US" altLang="zh-CN" dirty="0" smtClean="0"/>
              <a:t>Android APP</a:t>
            </a:r>
            <a:r>
              <a:rPr lang="zh-CN" altLang="en-US" dirty="0" smtClean="0"/>
              <a:t>），方法：服务端有没有校验请求，识别请求的是人还是其它，是用户还是黑客。工具：</a:t>
            </a:r>
            <a:r>
              <a:rPr lang="en-US" altLang="zh-CN" dirty="0" smtClean="0"/>
              <a:t>Burp Suite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Sqlmap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AWVS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Drozer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安全的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大部分。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测试工具：测试原理，工具操作方法。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请求、响应基础。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96584" y="2957421"/>
            <a:ext cx="312173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spc="-300" dirty="0" smtClean="0">
                <a:solidFill>
                  <a:srgbClr val="2D3037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安全测试</a:t>
            </a:r>
            <a:endParaRPr lang="zh-CN" altLang="en-US" sz="6000" spc="-300" dirty="0">
              <a:solidFill>
                <a:srgbClr val="2D3037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67579" y="3011843"/>
            <a:ext cx="39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目标、过程和结果</a:t>
            </a:r>
            <a:endParaRPr lang="zh-CN" altLang="en-US" sz="2400" spc="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5057" y="3542014"/>
            <a:ext cx="531812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50" dirty="0" smtClean="0">
                <a:solidFill>
                  <a:schemeClr val="accent4"/>
                </a:solidFill>
                <a:latin typeface="Arial" panose="020B0604020202020204" pitchFamily="34" charset="0"/>
                <a:ea typeface="幼圆" panose="02010509060101010101" charset="-122"/>
              </a:rPr>
              <a:t>GOAL</a:t>
            </a:r>
            <a:r>
              <a:rPr lang="en-US" altLang="zh-CN" sz="1600" spc="50" dirty="0">
                <a:solidFill>
                  <a:schemeClr val="accent4"/>
                </a:solidFill>
                <a:latin typeface="Arial" panose="020B0604020202020204" pitchFamily="34" charset="0"/>
                <a:ea typeface="幼圆" panose="02010509060101010101" charset="-122"/>
              </a:rPr>
              <a:t>, </a:t>
            </a:r>
            <a:r>
              <a:rPr lang="en-US" altLang="zh-CN" sz="1600" spc="50" dirty="0" smtClean="0">
                <a:solidFill>
                  <a:schemeClr val="accent4"/>
                </a:solidFill>
                <a:latin typeface="Arial" panose="020B0604020202020204" pitchFamily="34" charset="0"/>
                <a:ea typeface="幼圆" panose="02010509060101010101" charset="-122"/>
              </a:rPr>
              <a:t>DIG AND PROCESS</a:t>
            </a:r>
            <a:endParaRPr lang="en-US" altLang="zh-CN" sz="1600" spc="50" dirty="0">
              <a:solidFill>
                <a:schemeClr val="accent4"/>
              </a:solidFill>
              <a:latin typeface="Arial" panose="020B0604020202020204" pitchFamily="34" charset="0"/>
              <a:ea typeface="幼圆" panose="0201050906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524233" y="2747193"/>
            <a:ext cx="1585" cy="14909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1565" y="1813782"/>
            <a:ext cx="165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50623" y="5767036"/>
            <a:ext cx="770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修改请求或者响应的数据，服务端会</a:t>
            </a:r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校验输入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再处理吗？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040" y="1116956"/>
            <a:ext cx="9202175" cy="441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" descr="http://ops.100tal.com/upload/images/hole/0ff2be1818c4b4a7f3e4aa4b7de797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91" y="1130311"/>
            <a:ext cx="9198224" cy="441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1"/>
          <a:stretch>
            <a:fillRect/>
          </a:stretch>
        </p:blipFill>
        <p:spPr>
          <a:xfrm>
            <a:off x="2582610" y="1073107"/>
            <a:ext cx="9165271" cy="5138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zh-CN" altLang="en-US" sz="1600" spc="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87182" y="2259009"/>
            <a:ext cx="491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分析响应获得令牌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绕过验证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19616" y="2276760"/>
            <a:ext cx="3554925" cy="39348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8F202B82-9594-4E11-9BC4-71123EC9EF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10" y="1073107"/>
            <a:ext cx="9192567" cy="5167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2831129" y="4555607"/>
            <a:ext cx="3554924" cy="19449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会话管理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87182" y="2262310"/>
            <a:ext cx="491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分析会话篡改标识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绕过验证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/>
          <p:nvPr/>
        </p:nvPicPr>
        <p:blipFill>
          <a:blip r:embed="rId1"/>
          <a:stretch>
            <a:fillRect/>
          </a:stretch>
        </p:blipFill>
        <p:spPr>
          <a:xfrm>
            <a:off x="2473570" y="1144547"/>
            <a:ext cx="9214458" cy="4995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矩形 21"/>
          <p:cNvSpPr/>
          <p:nvPr/>
        </p:nvSpPr>
        <p:spPr>
          <a:xfrm>
            <a:off x="8792016" y="1813796"/>
            <a:ext cx="925178" cy="2127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访问控制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98694" y="2262310"/>
            <a:ext cx="648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分析会话删除标识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仍可访问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576806" y="1113499"/>
            <a:ext cx="9069542" cy="5036005"/>
            <a:chOff x="2503757" y="2862580"/>
            <a:chExt cx="9069542" cy="5036005"/>
          </a:xfrm>
        </p:grpSpPr>
        <p:grpSp>
          <p:nvGrpSpPr>
            <p:cNvPr id="7" name="组合 6"/>
            <p:cNvGrpSpPr/>
            <p:nvPr/>
          </p:nvGrpSpPr>
          <p:grpSpPr>
            <a:xfrm>
              <a:off x="2503757" y="2862580"/>
              <a:ext cx="9069542" cy="5036005"/>
              <a:chOff x="2503757" y="5340300"/>
              <a:chExt cx="9069542" cy="5036005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508836" y="5340300"/>
                <a:ext cx="9064463" cy="50360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矩形 19"/>
              <p:cNvSpPr/>
              <p:nvPr/>
            </p:nvSpPr>
            <p:spPr>
              <a:xfrm>
                <a:off x="2503757" y="7617446"/>
                <a:ext cx="4354243" cy="435159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2819068" y="4287816"/>
              <a:ext cx="971267" cy="576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3292" y="1107848"/>
            <a:ext cx="9306512" cy="508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1387182" y="2291803"/>
            <a:ext cx="491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分析链接遍历参数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导致越权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25613" y="1134138"/>
            <a:ext cx="3171835" cy="2227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前端输入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59886" y="2244262"/>
            <a:ext cx="6599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分析输入点注脚本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获取标识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44234" y="1023582"/>
            <a:ext cx="9238249" cy="5199797"/>
            <a:chOff x="2444234" y="1023582"/>
            <a:chExt cx="9238249" cy="51997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44234" y="1023582"/>
              <a:ext cx="9238249" cy="51997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矩形 20"/>
            <p:cNvSpPr/>
            <p:nvPr/>
          </p:nvSpPr>
          <p:spPr>
            <a:xfrm>
              <a:off x="2607652" y="1983059"/>
              <a:ext cx="8955083" cy="38549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442155" y="3285833"/>
            <a:ext cx="2344993" cy="27462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4" name="Picture 6" descr="http://src.100tal.com/ueditor/php/upload/image/20171002/1506919382166229437236547117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44" y="1038350"/>
            <a:ext cx="9281138" cy="5199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后端处理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074" name="Picture 2" descr="http://src.100tal.com/ueditor/php/upload/image/20171009/150754427099708076297611687757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24" y="1000796"/>
            <a:ext cx="9206214" cy="5107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http://src.100tal.com/ueditor/php/upload/image/20171009/15075442712980842516908902309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94" y="994446"/>
            <a:ext cx="9206214" cy="5107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本框 20"/>
          <p:cNvSpPr txBox="1"/>
          <p:nvPr/>
        </p:nvSpPr>
        <p:spPr>
          <a:xfrm>
            <a:off x="4794969" y="2571750"/>
            <a:ext cx="5585255" cy="3077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spc="-100" dirty="0" smtClean="0">
                <a:solidFill>
                  <a:srgbClr val="00B0F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select * from chinaword where key=</a:t>
            </a:r>
            <a:r>
              <a:rPr lang="zh-CN" altLang="en-US" sz="1400" spc="-100" dirty="0">
                <a:solidFill>
                  <a:srgbClr val="00B0F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＇</a:t>
            </a:r>
            <a:r>
              <a:rPr lang="en-US" altLang="zh-CN" sz="1400" spc="-100" dirty="0" smtClean="0">
                <a:solidFill>
                  <a:srgbClr val="00B0F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%</a:t>
            </a:r>
            <a:r>
              <a:rPr lang="en-US" altLang="zh-CN" sz="1400" spc="-100" dirty="0" smtClean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%</a:t>
            </a:r>
            <a:r>
              <a:rPr lang="zh-CN" altLang="en-US" sz="1400" spc="-1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＇</a:t>
            </a:r>
            <a:r>
              <a:rPr lang="en-US" altLang="zh-CN" sz="1400" spc="-100" dirty="0" smtClean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 1=1 and </a:t>
            </a:r>
            <a:r>
              <a:rPr lang="zh-CN" altLang="en-US" sz="1400" spc="-1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＇</a:t>
            </a:r>
            <a:r>
              <a:rPr lang="en-US" altLang="zh-CN" sz="1400" spc="-100" dirty="0" smtClean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%</a:t>
            </a:r>
            <a:r>
              <a:rPr lang="zh-CN" altLang="en-US" sz="1400" spc="-1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＇</a:t>
            </a:r>
            <a:r>
              <a:rPr lang="en-US" altLang="zh-CN" sz="1400" spc="-100" dirty="0" smtClean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zh-CN" altLang="en-US" sz="1400" spc="-1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＇</a:t>
            </a:r>
            <a:r>
              <a:rPr lang="en-US" altLang="zh-CN" sz="1400" spc="-100" dirty="0" smtClean="0">
                <a:solidFill>
                  <a:schemeClr val="accent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%</a:t>
            </a:r>
            <a:r>
              <a:rPr lang="zh-CN" altLang="en-US" sz="1400" spc="-100" dirty="0">
                <a:solidFill>
                  <a:schemeClr val="accent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＇</a:t>
            </a:r>
            <a:endParaRPr lang="zh-CN" altLang="en-US" sz="1400" spc="-100" dirty="0">
              <a:solidFill>
                <a:schemeClr val="accent1"/>
              </a:solidFill>
              <a:uFillTx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59886" y="2244262"/>
            <a:ext cx="6599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分析输入点注语句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导致拖库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14360" y="4358640"/>
            <a:ext cx="3472427" cy="17652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80" name="Picture 8" descr="c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92" y="942675"/>
            <a:ext cx="9316988" cy="522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矩形 22"/>
          <p:cNvSpPr/>
          <p:nvPr/>
        </p:nvSpPr>
        <p:spPr>
          <a:xfrm>
            <a:off x="2392964" y="3773511"/>
            <a:ext cx="5056949" cy="182000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" name="图片 2" descr="image00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35" y="1013051"/>
            <a:ext cx="9206214" cy="521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599296" y="1201003"/>
            <a:ext cx="1842447" cy="1364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359886" y="2244262"/>
            <a:ext cx="6599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框架注命令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</a:t>
            </a:r>
            <a:r>
              <a:rPr lang="en-US" altLang="zh-CN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被控制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5280" y="4376078"/>
            <a:ext cx="4261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APP </a:t>
            </a:r>
            <a:r>
              <a:rPr lang="zh-CN" altLang="en-US" sz="40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</a:t>
            </a:r>
            <a:endParaRPr lang="zh-CN" altLang="en-US" sz="4000" b="1" spc="-3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821" y="2437325"/>
            <a:ext cx="290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组件安全</a:t>
            </a:r>
            <a:endParaRPr lang="zh-CN" altLang="en-US" sz="2400" dirty="0">
              <a:solidFill>
                <a:schemeClr val="bg1"/>
              </a:solidFill>
              <a:latin typeface="方正正大黑简体" panose="02000000000000000000" charset="-122"/>
              <a:ea typeface="方正正大黑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18556" y="2194587"/>
            <a:ext cx="21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软件安全</a:t>
            </a:r>
            <a:endParaRPr lang="zh-CN" altLang="en-US" sz="2400" dirty="0">
              <a:solidFill>
                <a:schemeClr val="bg1"/>
              </a:solidFill>
              <a:latin typeface="方正正大黑简体" panose="02000000000000000000" charset="-122"/>
              <a:ea typeface="方正正大黑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843" y="3415907"/>
            <a:ext cx="3006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存储安全</a:t>
            </a:r>
            <a:endParaRPr lang="zh-CN" altLang="en-US" sz="2400" dirty="0">
              <a:solidFill>
                <a:schemeClr val="bg1"/>
              </a:solidFill>
              <a:latin typeface="方正正大黑简体" panose="02000000000000000000" charset="-122"/>
              <a:ea typeface="方正正大黑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03201" y="3416367"/>
            <a:ext cx="2048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通信安全</a:t>
            </a:r>
            <a:endParaRPr lang="zh-CN" altLang="en-US" sz="2400" dirty="0">
              <a:solidFill>
                <a:schemeClr val="bg1"/>
              </a:solidFill>
              <a:latin typeface="方正正大黑简体" panose="02000000000000000000" charset="-122"/>
              <a:ea typeface="方正正大黑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组件安全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2646" y="1222128"/>
            <a:ext cx="9234335" cy="5001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1359886" y="2244262"/>
            <a:ext cx="6599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识别暴露组件强调用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致端宕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2860" y="499110"/>
            <a:ext cx="2065020" cy="552450"/>
          </a:xfrm>
          <a:prstGeom prst="rect">
            <a:avLst/>
          </a:prstGeom>
          <a:solidFill>
            <a:srgbClr val="2C2F3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44844" y="475615"/>
            <a:ext cx="158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77406" y="1947717"/>
            <a:ext cx="4899676" cy="661720"/>
            <a:chOff x="824230" y="1802130"/>
            <a:chExt cx="4899676" cy="661720"/>
          </a:xfrm>
        </p:grpSpPr>
        <p:sp>
          <p:nvSpPr>
            <p:cNvPr id="2" name="文本框 1"/>
            <p:cNvSpPr txBox="1"/>
            <p:nvPr/>
          </p:nvSpPr>
          <p:spPr>
            <a:xfrm>
              <a:off x="1118235" y="1802130"/>
              <a:ext cx="4605671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600" b="1" spc="50" dirty="0">
                  <a:solidFill>
                    <a:srgbClr val="2D3039"/>
                  </a:solidFill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Chapter  1 </a:t>
              </a:r>
              <a:r>
                <a:rPr lang="zh-CN" altLang="en-US" sz="1600" b="1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</a:t>
              </a:r>
              <a:r>
                <a:rPr lang="zh-CN" altLang="en-US" sz="1600" b="1" spc="50" dirty="0" smtClean="0">
                  <a:solidFill>
                    <a:srgbClr val="2D3039"/>
                  </a:solidFill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目标</a:t>
              </a:r>
              <a:endParaRPr lang="en-US" altLang="zh-CN" sz="1600" b="1" spc="50" dirty="0" smtClean="0">
                <a:solidFill>
                  <a:srgbClr val="2D3039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   1.1  CIA</a:t>
              </a:r>
              <a:r>
                <a:rPr lang="zh-CN" altLang="en-US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三原则</a:t>
              </a:r>
              <a:endParaRPr lang="en-US" altLang="zh-CN" sz="1600" spc="50" dirty="0" smtClean="0">
                <a:solidFill>
                  <a:srgbClr val="2D303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24230" y="1893570"/>
              <a:ext cx="160020" cy="160020"/>
            </a:xfrm>
            <a:prstGeom prst="ellipse">
              <a:avLst/>
            </a:prstGeom>
            <a:solidFill>
              <a:srgbClr val="FFC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77406" y="3018563"/>
            <a:ext cx="4972721" cy="1308050"/>
            <a:chOff x="824230" y="3526655"/>
            <a:chExt cx="4972721" cy="1308050"/>
          </a:xfrm>
        </p:grpSpPr>
        <p:sp>
          <p:nvSpPr>
            <p:cNvPr id="20" name="文本框 19"/>
            <p:cNvSpPr txBox="1"/>
            <p:nvPr/>
          </p:nvSpPr>
          <p:spPr>
            <a:xfrm>
              <a:off x="1118235" y="3526655"/>
              <a:ext cx="4678716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600" b="1" spc="50" dirty="0">
                  <a:solidFill>
                    <a:srgbClr val="2D3039"/>
                  </a:solidFill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Chapter  2 </a:t>
              </a:r>
              <a:r>
                <a:rPr lang="zh-CN" altLang="en-US" sz="1600" b="1" spc="50" dirty="0" smtClean="0">
                  <a:solidFill>
                    <a:srgbClr val="2D3039"/>
                  </a:solidFill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测试方法</a:t>
              </a:r>
              <a:endParaRPr lang="en-US" altLang="zh-CN" sz="1600" b="1" spc="50" dirty="0" smtClean="0">
                <a:solidFill>
                  <a:srgbClr val="2D3039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   2.1  </a:t>
              </a:r>
              <a:r>
                <a:rPr lang="zh-CN" altLang="en-US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测试说明</a:t>
              </a:r>
              <a:endParaRPr lang="en-US" altLang="zh-CN" sz="1600" spc="50" dirty="0" smtClean="0">
                <a:solidFill>
                  <a:srgbClr val="2D303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600" spc="50" dirty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  2.2  Web</a:t>
              </a:r>
              <a:r>
                <a:rPr lang="zh-CN" altLang="en-US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</a:t>
              </a:r>
              <a:endParaRPr lang="en-US" altLang="zh-CN" sz="1600" spc="50" dirty="0" smtClean="0">
                <a:solidFill>
                  <a:srgbClr val="2D303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   2.3  APP</a:t>
              </a:r>
              <a:r>
                <a:rPr lang="zh-CN" altLang="en-US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</a:t>
              </a:r>
              <a:endParaRPr lang="en-US" altLang="zh-CN" sz="1600" spc="50" dirty="0" smtClean="0">
                <a:solidFill>
                  <a:srgbClr val="2D303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24230" y="3635875"/>
              <a:ext cx="160020" cy="160020"/>
            </a:xfrm>
            <a:prstGeom prst="ellipse">
              <a:avLst/>
            </a:prstGeom>
            <a:solidFill>
              <a:srgbClr val="FFC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77406" y="4751994"/>
            <a:ext cx="4972721" cy="1308050"/>
            <a:chOff x="824230" y="3526655"/>
            <a:chExt cx="4972721" cy="1308050"/>
          </a:xfrm>
        </p:grpSpPr>
        <p:sp>
          <p:nvSpPr>
            <p:cNvPr id="11" name="文本框 10"/>
            <p:cNvSpPr txBox="1"/>
            <p:nvPr/>
          </p:nvSpPr>
          <p:spPr>
            <a:xfrm>
              <a:off x="1118235" y="3526655"/>
              <a:ext cx="4678716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600" b="1" spc="50" dirty="0">
                  <a:solidFill>
                    <a:srgbClr val="2D3039"/>
                  </a:solidFill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Chapter  </a:t>
              </a:r>
              <a:r>
                <a:rPr lang="en-US" altLang="zh-CN" sz="1600" b="1" spc="50" dirty="0" smtClean="0">
                  <a:solidFill>
                    <a:srgbClr val="2D3039"/>
                  </a:solidFill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3 </a:t>
              </a:r>
              <a:r>
                <a:rPr lang="zh-CN" altLang="en-US" sz="1600" b="1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结果处理</a:t>
              </a:r>
              <a:endParaRPr lang="en-US" altLang="zh-CN" sz="1600" b="1" spc="50" dirty="0" smtClean="0">
                <a:solidFill>
                  <a:srgbClr val="2D3039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   3.1  </a:t>
              </a:r>
              <a:r>
                <a:rPr lang="zh-CN" altLang="en-US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评级标准</a:t>
              </a:r>
              <a:endParaRPr lang="en-US" altLang="zh-CN" sz="1600" spc="50" dirty="0" smtClean="0">
                <a:solidFill>
                  <a:srgbClr val="2D303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   3.2  </a:t>
              </a:r>
              <a:r>
                <a:rPr lang="zh-CN" altLang="en-US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修复方法</a:t>
              </a:r>
              <a:endParaRPr lang="en-US" altLang="zh-CN" sz="1600" spc="50" dirty="0" smtClean="0">
                <a:solidFill>
                  <a:srgbClr val="2D303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600" spc="50" dirty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  3.3  </a:t>
              </a:r>
              <a:r>
                <a:rPr lang="zh-CN" altLang="en-US" sz="1600" spc="50" dirty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处理</a:t>
              </a:r>
              <a:r>
                <a:rPr lang="zh-CN" altLang="en-US" sz="1600" spc="50" dirty="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跟踪</a:t>
              </a:r>
              <a:endParaRPr lang="en-US" altLang="zh-CN" sz="1600" spc="50" dirty="0">
                <a:solidFill>
                  <a:srgbClr val="2D303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824230" y="3635875"/>
              <a:ext cx="160020" cy="160020"/>
            </a:xfrm>
            <a:prstGeom prst="ellipse">
              <a:avLst/>
            </a:prstGeom>
            <a:solidFill>
              <a:srgbClr val="FFC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软件安全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804" y="1083038"/>
            <a:ext cx="8325764" cy="510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1359886" y="2244262"/>
            <a:ext cx="6599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逆向后篡改发布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可仿冒端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2238" y="2195294"/>
            <a:ext cx="9528587" cy="4029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051" y="921094"/>
            <a:ext cx="5267401" cy="115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46" y="3447875"/>
            <a:ext cx="6025212" cy="275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2279650" y="6295771"/>
            <a:ext cx="7620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</a:t>
            </a:r>
            <a:r>
              <a:rPr lang="en-US" altLang="zh-CN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，检查文件、数据库等发现数据未保护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发生泄露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通信安全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0735" y="1245899"/>
            <a:ext cx="9251092" cy="490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1359886" y="2244262"/>
            <a:ext cx="6599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逆向分析源码知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服务可仿冒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0836" y="3024242"/>
            <a:ext cx="6263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-100" dirty="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spc="-100" dirty="0" smtClean="0">
                <a:solidFill>
                  <a:srgbClr val="2D30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4400" spc="-100" dirty="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4400" spc="-100" dirty="0">
              <a:solidFill>
                <a:srgbClr val="2D303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5838" y="3182620"/>
            <a:ext cx="1581287" cy="53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pc="-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3</a:t>
            </a:r>
            <a:endParaRPr kumimoji="1" lang="en-US" altLang="zh-CN" sz="2800" spc="-2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漏洞评级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安全测试结果的处理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59886" y="2244262"/>
            <a:ext cx="6599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危害程度决定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漏洞的评级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7894" y="1158305"/>
            <a:ext cx="9191569" cy="4688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漏洞修复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安全测试结果的处理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5" y="951671"/>
            <a:ext cx="9267567" cy="5688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195" y="951671"/>
            <a:ext cx="9270107" cy="5688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2407175" y="2693670"/>
            <a:ext cx="1589638" cy="28915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59886" y="2244262"/>
            <a:ext cx="6599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配置开发规范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修复安全漏洞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漏洞报告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安全测试结果的处理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5958" y="935123"/>
            <a:ext cx="4001207" cy="5288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7087627" y="935122"/>
            <a:ext cx="3929417" cy="5288697"/>
            <a:chOff x="7087627" y="935122"/>
            <a:chExt cx="3929417" cy="528869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7627" y="935122"/>
              <a:ext cx="3929417" cy="52886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矩形 19"/>
            <p:cNvSpPr/>
            <p:nvPr/>
          </p:nvSpPr>
          <p:spPr>
            <a:xfrm>
              <a:off x="7554364" y="1666568"/>
              <a:ext cx="2990734" cy="237449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59886" y="2244262"/>
            <a:ext cx="6599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渗透</a:t>
            </a:r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记录漏洞相关信息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漏洞管理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安全测试结果的处理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47310" y="1963023"/>
            <a:ext cx="864716" cy="2926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337413" y="3983283"/>
            <a:ext cx="4917990" cy="3873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75" y="3796937"/>
            <a:ext cx="5108102" cy="271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634" y="1019938"/>
            <a:ext cx="5517334" cy="318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22" y="1589419"/>
            <a:ext cx="5852313" cy="306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七边形 6"/>
          <p:cNvSpPr/>
          <p:nvPr/>
        </p:nvSpPr>
        <p:spPr>
          <a:xfrm>
            <a:off x="8657304" y="1622650"/>
            <a:ext cx="870154" cy="745900"/>
          </a:xfrm>
          <a:prstGeom prst="heptagon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单来跟踪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七边形 20"/>
          <p:cNvSpPr/>
          <p:nvPr/>
        </p:nvSpPr>
        <p:spPr>
          <a:xfrm>
            <a:off x="4532665" y="1037638"/>
            <a:ext cx="837562" cy="731900"/>
          </a:xfrm>
          <a:prstGeom prst="heptagon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机器人统计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七边形 22"/>
          <p:cNvSpPr/>
          <p:nvPr/>
        </p:nvSpPr>
        <p:spPr>
          <a:xfrm>
            <a:off x="1490085" y="3786967"/>
            <a:ext cx="853066" cy="806660"/>
          </a:xfrm>
          <a:prstGeom prst="heptagon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邮件给详情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273851" y="5153005"/>
            <a:ext cx="2153262" cy="855407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实现及时修复</a:t>
            </a:r>
            <a:endParaRPr lang="zh-CN" altLang="en-US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2782" y="3058653"/>
            <a:ext cx="646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4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测试目标</a:t>
            </a:r>
            <a:endParaRPr lang="zh-CN" altLang="en-US" sz="5400" spc="-300" dirty="0">
              <a:solidFill>
                <a:srgbClr val="2D3039"/>
              </a:solidFill>
              <a:uFillTx/>
              <a:latin typeface="方正正大黑简体" panose="02000000000000000000" charset="-122"/>
              <a:ea typeface="方正正大黑简体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601" y="3182620"/>
            <a:ext cx="1540098" cy="53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pc="-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1</a:t>
            </a:r>
            <a:endParaRPr kumimoji="1" lang="en-US" altLang="zh-CN" sz="2800" spc="-2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“虚拟化”的图片搜索结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11" y="1010196"/>
            <a:ext cx="3929929" cy="2562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0771" y="1813782"/>
            <a:ext cx="1287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CIA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三原则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测试目标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信息系统安全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0" name="图示 19"/>
          <p:cNvGraphicFramePr/>
          <p:nvPr/>
        </p:nvGraphicFramePr>
        <p:xfrm>
          <a:off x="7842443" y="3413866"/>
          <a:ext cx="3367589" cy="3042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右箭头 21"/>
          <p:cNvSpPr/>
          <p:nvPr/>
        </p:nvSpPr>
        <p:spPr>
          <a:xfrm>
            <a:off x="6095084" y="4446174"/>
            <a:ext cx="1083185" cy="82304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3262" y="3208976"/>
            <a:ext cx="2846411" cy="3297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0836" y="3057194"/>
            <a:ext cx="6263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-100" dirty="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测试方法</a:t>
            </a:r>
            <a:endParaRPr lang="zh-CN" altLang="en-US" sz="4400" spc="-100" dirty="0">
              <a:solidFill>
                <a:srgbClr val="2D303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5838" y="3182620"/>
            <a:ext cx="1581287" cy="53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pc="-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2</a:t>
            </a:r>
            <a:endParaRPr kumimoji="1" lang="en-US" altLang="zh-CN" sz="2800" spc="-2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9955" y="3963670"/>
            <a:ext cx="1711325" cy="269240"/>
          </a:xfrm>
          <a:prstGeom prst="rect">
            <a:avLst/>
          </a:prstGeom>
          <a:solidFill>
            <a:srgbClr val="FFC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9940" y="160635"/>
            <a:ext cx="154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6464" y="3929012"/>
            <a:ext cx="1694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1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测试方法</a:t>
            </a:r>
            <a:r>
              <a:rPr lang="en-US" altLang="zh-CN" sz="1600" spc="1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600" spc="1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黑盒</a:t>
            </a:r>
            <a:endParaRPr lang="zh-CN" altLang="en-US" sz="1600" spc="1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30251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847090" y="29387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911860" y="3960495"/>
            <a:ext cx="1270" cy="267144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843280" y="4345305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FFC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47090" y="53060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FFC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41375" y="5622925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FFC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47090" y="4662805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FFC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2341880" y="335331"/>
            <a:ext cx="475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黑盒测试指南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4525" y="4448573"/>
            <a:ext cx="2320658" cy="1695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文本框 25"/>
          <p:cNvSpPr txBox="1"/>
          <p:nvPr/>
        </p:nvSpPr>
        <p:spPr>
          <a:xfrm>
            <a:off x="2677653" y="3875705"/>
            <a:ext cx="863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分析交互内容，</a:t>
            </a:r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构造特定请求</a:t>
            </a:r>
            <a:r>
              <a:rPr lang="zh-CN" altLang="en-US" sz="2400" b="1" spc="-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篡改响应，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检查服务是否有校验。</a:t>
            </a:r>
            <a:endParaRPr lang="zh-CN" altLang="en-US" sz="2400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31193" y="4448573"/>
            <a:ext cx="7406960" cy="1717874"/>
            <a:chOff x="1531193" y="4448573"/>
            <a:chExt cx="7406960" cy="171787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6198" y="4455817"/>
              <a:ext cx="2509214" cy="17106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1193" y="4454013"/>
              <a:ext cx="2288633" cy="16898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908" y="4448573"/>
              <a:ext cx="2480245" cy="1694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" name="组合 1"/>
          <p:cNvGrpSpPr/>
          <p:nvPr/>
        </p:nvGrpSpPr>
        <p:grpSpPr>
          <a:xfrm>
            <a:off x="1543290" y="1187909"/>
            <a:ext cx="9728448" cy="2497356"/>
            <a:chOff x="1543290" y="1187909"/>
            <a:chExt cx="9728448" cy="24973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3290" y="1187909"/>
              <a:ext cx="2836982" cy="24973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0459" y="1187909"/>
              <a:ext cx="3041279" cy="24973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7286" y="2114231"/>
              <a:ext cx="2222677" cy="1505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8" name="Picture 4" descr="“黑客”的图片搜索结果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728" y="1235705"/>
              <a:ext cx="2262035" cy="14818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" name="矩形 8"/>
          <p:cNvSpPr/>
          <p:nvPr/>
        </p:nvSpPr>
        <p:spPr>
          <a:xfrm>
            <a:off x="4466384" y="1187909"/>
            <a:ext cx="3650843" cy="24973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00365" y="4272840"/>
            <a:ext cx="2224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sz="40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</a:t>
            </a:r>
            <a:endParaRPr lang="zh-CN" altLang="en-US" sz="4000" b="1" spc="-3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9773" y="2450134"/>
            <a:ext cx="290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登录验证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会话管理</a:t>
            </a:r>
            <a:endParaRPr lang="zh-CN" altLang="en-US" sz="2400" dirty="0">
              <a:solidFill>
                <a:schemeClr val="bg1"/>
              </a:solidFill>
              <a:latin typeface="方正正大黑简体" panose="02000000000000000000" charset="-122"/>
              <a:ea typeface="方正正大黑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18556" y="2194587"/>
            <a:ext cx="296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访问控制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lang="zh-CN" altLang="en-US" sz="2400" dirty="0">
              <a:solidFill>
                <a:schemeClr val="bg1"/>
              </a:solidFill>
              <a:latin typeface="方正正大黑简体" panose="02000000000000000000" charset="-122"/>
              <a:ea typeface="方正正大黑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843" y="3415907"/>
            <a:ext cx="3006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端安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endParaRPr lang="zh-CN" altLang="en-US" sz="2400" dirty="0">
              <a:solidFill>
                <a:schemeClr val="bg1"/>
              </a:solidFill>
              <a:latin typeface="方正正大黑简体" panose="02000000000000000000" charset="-122"/>
              <a:ea typeface="方正正大黑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03200" y="3416367"/>
            <a:ext cx="306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软件安全</a:t>
            </a:r>
            <a:endParaRPr lang="zh-CN" altLang="en-US" sz="2400" dirty="0">
              <a:solidFill>
                <a:schemeClr val="bg1"/>
              </a:solidFill>
              <a:latin typeface="方正正大黑简体" panose="02000000000000000000" charset="-122"/>
              <a:ea typeface="方正正大黑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1565" y="1813782"/>
            <a:ext cx="165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测试工具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88" y="820051"/>
            <a:ext cx="6357128" cy="154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椭圆 21"/>
          <p:cNvSpPr/>
          <p:nvPr/>
        </p:nvSpPr>
        <p:spPr>
          <a:xfrm>
            <a:off x="6644912" y="1214748"/>
            <a:ext cx="811161" cy="78305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12" y="2426002"/>
            <a:ext cx="8221080" cy="4284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12" y="2440759"/>
            <a:ext cx="8221080" cy="426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29" y="1252151"/>
            <a:ext cx="8529424" cy="260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1565" y="1813782"/>
            <a:ext cx="165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测试基础</a:t>
            </a:r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sz="2400" spc="3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测试指南</a:t>
            </a:r>
            <a:endParaRPr lang="zh-CN" altLang="en-US" sz="2400" spc="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87182" y="2244261"/>
            <a:ext cx="491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尝试改请求响应</a:t>
            </a:r>
            <a:r>
              <a:rPr lang="zh-CN" altLang="en-US" sz="2400" b="1" spc="-1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看服务差异</a:t>
            </a:r>
            <a:endParaRPr lang="zh-CN" altLang="en-US" sz="2400" b="1" spc="-1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69491" y="2429386"/>
            <a:ext cx="7127590" cy="2162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28" y="3948604"/>
            <a:ext cx="8529425" cy="221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矩形 21"/>
          <p:cNvSpPr/>
          <p:nvPr/>
        </p:nvSpPr>
        <p:spPr>
          <a:xfrm>
            <a:off x="2477729" y="5407364"/>
            <a:ext cx="7457104" cy="2162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tags/tag1.xml><?xml version="1.0" encoding="utf-8"?>
<p:tagLst xmlns:p="http://schemas.openxmlformats.org/presentationml/2006/main">
  <p:tag name="ARTICULATE_SLIDE_THUMBNAIL_REFRESH" val="1"/>
</p:tagLst>
</file>

<file path=ppt/tags/tag2.xml><?xml version="1.0" encoding="utf-8"?>
<p:tagLst xmlns:p="http://schemas.openxmlformats.org/presentationml/2006/main">
  <p:tag name="ARTICULATE_SLIDE_THUMBNAIL_REFRESH" val="1"/>
</p:tagLst>
</file>

<file path=ppt/tags/tag3.xml><?xml version="1.0" encoding="utf-8"?>
<p:tagLst xmlns:p="http://schemas.openxmlformats.org/presentationml/2006/main">
  <p:tag name="ARTICULATE_SLIDE_THUMBNAIL_REFRESH" val="1"/>
</p:tagLst>
</file>

<file path=ppt/tags/tag4.xml><?xml version="1.0" encoding="utf-8"?>
<p:tagLst xmlns:p="http://schemas.openxmlformats.org/presentationml/2006/main">
  <p:tag name="ARTICULATE_SLIDE_THUMBNAIL_REFRESH" val="1"/>
</p:tagLst>
</file>

<file path=ppt/tags/tag5.xml><?xml version="1.0" encoding="utf-8"?>
<p:tagLst xmlns:p="http://schemas.openxmlformats.org/presentationml/2006/main">
  <p:tag name="ARTICULATE_SLIDE_THUMBNAIL_REFRESH" val="1"/>
</p:tagLst>
</file>

<file path=ppt/tags/tag6.xml><?xml version="1.0" encoding="utf-8"?>
<p:tagLst xmlns:p="http://schemas.openxmlformats.org/presentationml/2006/main">
  <p:tag name="ARTICULATE_SLIDE_THUMBNAIL_REFRESH" val="1"/>
</p:tagLst>
</file>

<file path=ppt/tags/tag7.xml><?xml version="1.0" encoding="utf-8"?>
<p:tagLst xmlns:p="http://schemas.openxmlformats.org/presentationml/2006/main">
  <p:tag name="ARTICULATE_SLIDE_THUMBNAIL_REFRESH" val="1"/>
</p:tagLst>
</file>

<file path=ppt/tags/tag8.xml><?xml version="1.0" encoding="utf-8"?>
<p:tagLst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1019</Words>
  <Application>WPS 演示</Application>
  <PresentationFormat>宽屏</PresentationFormat>
  <Paragraphs>217</Paragraphs>
  <Slides>28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Times New Roman</vt:lpstr>
      <vt:lpstr>幼圆</vt:lpstr>
      <vt:lpstr>黑体</vt:lpstr>
      <vt:lpstr>方正正大黑简体</vt:lpstr>
      <vt:lpstr>Arial Unicode MS</vt:lpstr>
      <vt:lpstr>Arial Unicode MS</vt:lpstr>
      <vt:lpstr>Calibri Light</vt:lpstr>
      <vt:lpstr>Calibri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bingjie</cp:lastModifiedBy>
  <cp:revision>876</cp:revision>
  <dcterms:created xsi:type="dcterms:W3CDTF">2017-04-02T11:49:00Z</dcterms:created>
  <dcterms:modified xsi:type="dcterms:W3CDTF">2021-10-16T09:54:22Z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ArticulateGUID">
    <vt:lpwstr>A5C9E950-E88E-40FD-3F3F-355E4C3F3F22</vt:lpwstr>
  </property>
  <property fmtid="{D5CDD505-2E9C-101B-9397-08002B2CF9AE}" pid="4" name="ArticulatePath">
    <vt:lpwstr>价值观行为解析标准版3.0</vt:lpwstr>
  </property>
  <property fmtid="{D5CDD505-2E9C-101B-9397-08002B2CF9AE}" pid="5" name="ICV">
    <vt:lpwstr>C045D50209C24E81B55581A4C3948272</vt:lpwstr>
  </property>
</Properties>
</file>